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logo NÈel F_vect_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80312" y="5877272"/>
            <a:ext cx="1614310" cy="833932"/>
          </a:xfrm>
          <a:prstGeom prst="rect">
            <a:avLst/>
          </a:prstGeom>
        </p:spPr>
      </p:pic>
      <p:pic>
        <p:nvPicPr>
          <p:cNvPr id="10" name="Image 9" descr="logoUJF_tampon_blanc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83568" y="6381328"/>
            <a:ext cx="432048" cy="424468"/>
          </a:xfrm>
          <a:prstGeom prst="rect">
            <a:avLst/>
          </a:prstGeom>
        </p:spPr>
      </p:pic>
      <p:pic>
        <p:nvPicPr>
          <p:cNvPr id="11" name="Picture 1" descr="\\srv-institut\cellcom\LOGOS\logo CNRS\ECRAN _ jpeg bass def - gif\gif\CNRS-filaire-MonoBlanc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381328"/>
            <a:ext cx="403375" cy="403375"/>
          </a:xfrm>
          <a:prstGeom prst="rect">
            <a:avLst/>
          </a:prstGeom>
          <a:noFill/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56" y="4509120"/>
            <a:ext cx="2449467" cy="1246494"/>
          </a:xfrm>
          <a:prstGeom prst="rect">
            <a:avLst/>
          </a:prstGeom>
          <a:effectLst>
            <a:glow rad="76200">
              <a:schemeClr val="bg1">
                <a:lumMod val="65000"/>
                <a:alpha val="7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6629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et contenu V1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9" b="-1"/>
          <a:stretch/>
        </p:blipFill>
        <p:spPr>
          <a:xfrm>
            <a:off x="0" y="814388"/>
            <a:ext cx="9144000" cy="5758911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052736"/>
            <a:ext cx="8229600" cy="532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/>
          <a:lstStyle>
            <a:lvl1pPr>
              <a:buNone/>
              <a:defRPr sz="2000" b="1">
                <a:latin typeface="Myriad Pro" pitchFamily="34" charset="0"/>
              </a:defRPr>
            </a:lvl1pPr>
            <a:lvl2pPr>
              <a:defRPr sz="2000">
                <a:latin typeface="Myriad Pro" pitchFamily="34" charset="0"/>
              </a:defRPr>
            </a:lvl2pPr>
            <a:lvl3pPr>
              <a:defRPr sz="1800">
                <a:latin typeface="Myriad Pro" pitchFamily="34" charset="0"/>
              </a:defRPr>
            </a:lvl3pPr>
            <a:lvl4pPr>
              <a:defRPr sz="1600">
                <a:latin typeface="Myriad Pro" pitchFamily="34" charset="0"/>
              </a:defRPr>
            </a:lvl4pPr>
            <a:lvl5pPr>
              <a:defRPr sz="1400">
                <a:latin typeface="Myriad Pro" pitchFamily="34" charset="0"/>
              </a:defRPr>
            </a:lvl5pPr>
          </a:lstStyle>
          <a:p>
            <a:pPr lvl="0"/>
            <a:r>
              <a:rPr lang="fr-FR" dirty="0" smtClean="0"/>
              <a:t>Cliquez pour ajouter du texte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8" name="Image 7" descr="logo NÈel F_vect_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84368" y="116632"/>
            <a:ext cx="1056743" cy="545900"/>
          </a:xfrm>
          <a:prstGeom prst="rect">
            <a:avLst/>
          </a:prstGeom>
        </p:spPr>
      </p:pic>
      <p:pic>
        <p:nvPicPr>
          <p:cNvPr id="12" name="Image 11" descr="logoUJF_tampon_blanc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11560" y="188640"/>
            <a:ext cx="432048" cy="424468"/>
          </a:xfrm>
          <a:prstGeom prst="rect">
            <a:avLst/>
          </a:prstGeom>
        </p:spPr>
      </p:pic>
      <p:pic>
        <p:nvPicPr>
          <p:cNvPr id="10" name="Picture 1" descr="\\srv-institut\cellcom\LOGOS\logo CNRS\ECRAN _ jpeg bass def - gif\gif\CNRS-filaire-MonoBlanc.gif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188640"/>
            <a:ext cx="403375" cy="403375"/>
          </a:xfrm>
          <a:prstGeom prst="rect">
            <a:avLst/>
          </a:prstGeom>
          <a:noFill/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630" y="116632"/>
            <a:ext cx="1072740" cy="545900"/>
          </a:xfrm>
          <a:prstGeom prst="rect">
            <a:avLst/>
          </a:prstGeom>
          <a:effectLst>
            <a:glow rad="38100">
              <a:schemeClr val="bg1">
                <a:lumMod val="65000"/>
                <a:alpha val="70000"/>
              </a:schemeClr>
            </a:glow>
          </a:effectLst>
        </p:spPr>
      </p:pic>
      <p:sp>
        <p:nvSpPr>
          <p:cNvPr id="13" name="Espace réservé de la date 3"/>
          <p:cNvSpPr txBox="1">
            <a:spLocks/>
          </p:cNvSpPr>
          <p:nvPr userDrawn="1"/>
        </p:nvSpPr>
        <p:spPr>
          <a:xfrm>
            <a:off x="10750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00" b="0" kern="1200">
                <a:solidFill>
                  <a:schemeClr val="bg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4B0E5-8CD3-4BC0-A4AF-1F62E8292F64}" type="datetime1">
              <a:rPr kumimoji="0" lang="fr-FR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24/09/2014</a:t>
            </a:fld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itchFamily="34" charset="0"/>
            </a:endParaRPr>
          </a:p>
        </p:txBody>
      </p: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31242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bg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 pitchFamily="34" charset="0"/>
              </a:rPr>
              <a:t>neel.cnrs.fr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itchFamily="34" charset="0"/>
            </a:endParaRPr>
          </a:p>
        </p:txBody>
      </p:sp>
      <p:sp>
        <p:nvSpPr>
          <p:cNvPr id="15" name="Espace réservé du numéro de diapositive 5"/>
          <p:cNvSpPr txBox="1">
            <a:spLocks/>
          </p:cNvSpPr>
          <p:nvPr userDrawn="1"/>
        </p:nvSpPr>
        <p:spPr>
          <a:xfrm>
            <a:off x="7010400" y="65503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EEC2BF-F402-4C98-B07A-CCF05AF27F6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33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et contenu V2"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" b="8629"/>
          <a:stretch/>
        </p:blipFill>
        <p:spPr>
          <a:xfrm>
            <a:off x="0" y="260649"/>
            <a:ext cx="9144000" cy="576629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72608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Myriad Pro" pitchFamily="34" charset="0"/>
              </a:defRPr>
            </a:lvl1pPr>
            <a:lvl2pPr>
              <a:defRPr sz="2000">
                <a:latin typeface="Myriad Pro" pitchFamily="34" charset="0"/>
              </a:defRPr>
            </a:lvl2pPr>
            <a:lvl3pPr>
              <a:defRPr sz="1800">
                <a:latin typeface="Myriad Pro" pitchFamily="34" charset="0"/>
              </a:defRPr>
            </a:lvl3pPr>
            <a:lvl4pPr>
              <a:defRPr sz="1600">
                <a:latin typeface="Myriad Pro" pitchFamily="34" charset="0"/>
              </a:defRPr>
            </a:lvl4pPr>
            <a:lvl5pPr>
              <a:defRPr sz="1400">
                <a:latin typeface="Myriad Pro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8" name="Image 7" descr="logo NÈel F_vect_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956376" y="6195468"/>
            <a:ext cx="1056743" cy="545900"/>
          </a:xfrm>
          <a:prstGeom prst="rect">
            <a:avLst/>
          </a:prstGeom>
        </p:spPr>
      </p:pic>
      <p:pic>
        <p:nvPicPr>
          <p:cNvPr id="12" name="Image 11" descr="logoUJF_tampon_blanc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83568" y="6339484"/>
            <a:ext cx="432048" cy="424468"/>
          </a:xfrm>
          <a:prstGeom prst="rect">
            <a:avLst/>
          </a:prstGeom>
        </p:spPr>
      </p:pic>
      <p:pic>
        <p:nvPicPr>
          <p:cNvPr id="10" name="Picture 1" descr="\\srv-institut\cellcom\LOGOS\logo CNRS\ECRAN _ jpeg bass def - gif\gif\CNRS-filaire-MonoBlanc.gif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6337993"/>
            <a:ext cx="403375" cy="403375"/>
          </a:xfrm>
          <a:prstGeom prst="rect">
            <a:avLst/>
          </a:prstGeom>
          <a:noFill/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630" y="6195468"/>
            <a:ext cx="1072740" cy="545900"/>
          </a:xfrm>
          <a:prstGeom prst="rect">
            <a:avLst/>
          </a:prstGeom>
          <a:effectLst>
            <a:glow rad="38100">
              <a:schemeClr val="bg1">
                <a:lumMod val="65000"/>
                <a:alpha val="70000"/>
              </a:schemeClr>
            </a:glow>
          </a:effectLst>
        </p:spPr>
      </p:pic>
      <p:sp>
        <p:nvSpPr>
          <p:cNvPr id="11" name="Espace réservé de la date 3"/>
          <p:cNvSpPr txBox="1">
            <a:spLocks/>
          </p:cNvSpPr>
          <p:nvPr userDrawn="1"/>
        </p:nvSpPr>
        <p:spPr>
          <a:xfrm>
            <a:off x="0" y="-993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00" b="0" kern="1200">
                <a:solidFill>
                  <a:schemeClr val="bg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4B0E5-8CD3-4BC0-A4AF-1F62E8292F64}" type="datetime1">
              <a:rPr kumimoji="0" lang="fr-FR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24/09/2014</a:t>
            </a:fld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itchFamily="34" charset="0"/>
            </a:endParaRPr>
          </a:p>
        </p:txBody>
      </p:sp>
      <p:sp>
        <p:nvSpPr>
          <p:cNvPr id="13" name="Espace réservé du numéro de diapositive 5"/>
          <p:cNvSpPr txBox="1">
            <a:spLocks/>
          </p:cNvSpPr>
          <p:nvPr userDrawn="1"/>
        </p:nvSpPr>
        <p:spPr>
          <a:xfrm>
            <a:off x="7010400" y="-1044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EEC2BF-F402-4C98-B07A-CCF05AF27F6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itchFamily="34" charset="0"/>
            </a:endParaRPr>
          </a:p>
        </p:txBody>
      </p: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3124200" y="-10447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bg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yriad Pro" pitchFamily="34" charset="0"/>
              </a:rPr>
              <a:t>neel.cnrs.fr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41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818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 idx="4294967295"/>
          </p:nvPr>
        </p:nvSpPr>
        <p:spPr>
          <a:xfrm>
            <a:off x="179512" y="5301208"/>
            <a:ext cx="8712968" cy="45948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aseline="0"/>
            </a:lvl1pPr>
          </a:lstStyle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4294967295"/>
          </p:nvPr>
        </p:nvSpPr>
        <p:spPr>
          <a:xfrm>
            <a:off x="179512" y="5805264"/>
            <a:ext cx="7128792" cy="6256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2">
                    <a:lumMod val="20000"/>
                    <a:lumOff val="80000"/>
                  </a:schemeClr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Grenoble </a:t>
            </a:r>
            <a:r>
              <a:rPr lang="fr-FR" dirty="0" smtClean="0"/>
              <a:t>– </a:t>
            </a:r>
            <a:fld id="{F6FFC5F2-FDCC-499D-8203-70DF7CB463BD}" type="datetime1">
              <a:rPr lang="fr-FR" smtClean="0"/>
              <a:t>24/09/2014</a:t>
            </a:fld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46572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7827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15023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SER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3</Words>
  <Application>Microsoft Office PowerPoint</Application>
  <PresentationFormat>Affichage à l'écran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SERAS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Jérôme Lacipière</dc:creator>
  <cp:lastModifiedBy>Jérôme Lacipière</cp:lastModifiedBy>
  <cp:revision>13</cp:revision>
  <dcterms:created xsi:type="dcterms:W3CDTF">2014-06-12T13:15:45Z</dcterms:created>
  <dcterms:modified xsi:type="dcterms:W3CDTF">2014-09-24T06:03:02Z</dcterms:modified>
</cp:coreProperties>
</file>